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64" r:id="rId3"/>
    <p:sldId id="287" r:id="rId4"/>
    <p:sldId id="289" r:id="rId5"/>
    <p:sldId id="271" r:id="rId6"/>
    <p:sldId id="290" r:id="rId7"/>
    <p:sldId id="272" r:id="rId8"/>
    <p:sldId id="288" r:id="rId9"/>
    <p:sldId id="291" r:id="rId10"/>
    <p:sldId id="278" r:id="rId11"/>
    <p:sldId id="281" r:id="rId12"/>
    <p:sldId id="282" r:id="rId13"/>
    <p:sldId id="285" r:id="rId14"/>
    <p:sldId id="28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4A68D-5B1C-4DDB-AC53-F2DDC694568D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50720-7D43-4BF1-BAE8-588AAC805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9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82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13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86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00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548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24F99-6F39-4479-8A1B-405EE8798CF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8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1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02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30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4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464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28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0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2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14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13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EFDB-3B12-464B-8845-3373BD140D10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CB04-AEDD-4C68-BE55-4CA8DD70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404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5" y="388620"/>
            <a:ext cx="4449529" cy="596773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2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800" b="1" dirty="0"/>
              <a:t>Дано: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dirty="0"/>
              <a:t>Тело движется вдоль оси Ох.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1800" dirty="0"/>
              <a:t>_________________</a:t>
            </a:r>
          </a:p>
          <a:p>
            <a:pPr marL="0" indent="0" algn="just">
              <a:buNone/>
            </a:pPr>
            <a:r>
              <a:rPr lang="ru-RU" sz="1800" b="1" dirty="0"/>
              <a:t>Необходимо установить:</a:t>
            </a:r>
          </a:p>
          <a:p>
            <a:pPr marL="0" indent="0">
              <a:buNone/>
            </a:pPr>
            <a:r>
              <a:rPr lang="ru-RU" sz="1800" dirty="0"/>
              <a:t>соответствие</a:t>
            </a:r>
            <a:r>
              <a:rPr lang="en-US" sz="1800" dirty="0"/>
              <a:t> </a:t>
            </a:r>
            <a:r>
              <a:rPr lang="ru-RU" sz="1800" dirty="0"/>
              <a:t>между</a:t>
            </a:r>
          </a:p>
          <a:p>
            <a:pPr marL="0" indent="0">
              <a:buNone/>
            </a:pPr>
            <a:r>
              <a:rPr lang="ru-RU" sz="1800" b="1" dirty="0"/>
              <a:t>физическими величинами</a:t>
            </a:r>
            <a:r>
              <a:rPr lang="ru-RU" sz="1800" dirty="0"/>
              <a:t>:</a:t>
            </a:r>
          </a:p>
          <a:p>
            <a:pPr marL="0" indent="0">
              <a:buNone/>
            </a:pPr>
            <a:r>
              <a:rPr lang="ru-RU" sz="1800" dirty="0"/>
              <a:t>А) координата равномерно движущегося тела в момент времени t</a:t>
            </a:r>
          </a:p>
          <a:p>
            <a:pPr marL="0" indent="0">
              <a:buNone/>
            </a:pPr>
            <a:r>
              <a:rPr lang="ru-RU" sz="1800" dirty="0"/>
              <a:t>Б) проекция перемещения </a:t>
            </a:r>
            <a:r>
              <a:rPr lang="ru-RU" sz="1800" dirty="0" err="1"/>
              <a:t>равноускоренно</a:t>
            </a:r>
            <a:r>
              <a:rPr lang="ru-RU" sz="1800" dirty="0"/>
              <a:t> движущегося тела в момент времени t и</a:t>
            </a:r>
          </a:p>
          <a:p>
            <a:pPr marL="0" indent="0">
              <a:buNone/>
            </a:pPr>
            <a:r>
              <a:rPr lang="ru-RU" sz="1800" b="1" dirty="0"/>
              <a:t>формулам</a:t>
            </a:r>
            <a:r>
              <a:rPr lang="ru-RU" sz="1800" dirty="0"/>
              <a:t>и: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1)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2)    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3)    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4)    </a:t>
            </a: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984955" y="388620"/>
            <a:ext cx="6830938" cy="61027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dirty="0"/>
              <a:t>Решение:</a:t>
            </a:r>
          </a:p>
          <a:p>
            <a:pPr marL="0" indent="0">
              <a:buNone/>
            </a:pPr>
            <a:r>
              <a:rPr lang="ru-RU" sz="1800" dirty="0"/>
              <a:t>Давайте вспомним все формулы физики из раздела кинематики.</a:t>
            </a:r>
          </a:p>
          <a:p>
            <a:pPr marL="0" indent="0">
              <a:buNone/>
            </a:pPr>
            <a:r>
              <a:rPr lang="ru-RU" sz="1800" dirty="0"/>
              <a:t>В кодификаторе ОГЭ за 2022 год представлены следующие формулы: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6" y="3870377"/>
            <a:ext cx="1813130" cy="7016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066" y="4571979"/>
            <a:ext cx="997059" cy="6724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066" y="5344800"/>
            <a:ext cx="1150127" cy="3262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66" y="5710238"/>
            <a:ext cx="1150127" cy="65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66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9" y="751768"/>
            <a:ext cx="9994429" cy="561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6" y="344171"/>
            <a:ext cx="1716306" cy="60232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11 </a:t>
            </a:r>
          </a:p>
          <a:p>
            <a:pPr marL="0" indent="0" algn="just">
              <a:buNone/>
            </a:pPr>
            <a:endParaRPr lang="en-US" sz="1800" baseline="-25000" dirty="0"/>
          </a:p>
          <a:p>
            <a:pPr marL="0" indent="0" algn="just">
              <a:buNone/>
            </a:pPr>
            <a:r>
              <a:rPr lang="en-US" sz="1800" dirty="0"/>
              <a:t>                          </a:t>
            </a:r>
            <a:endParaRPr lang="ru-RU" dirty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818968" y="388620"/>
            <a:ext cx="9996925" cy="6102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8" y="751768"/>
            <a:ext cx="9994429" cy="56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05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9" y="751768"/>
            <a:ext cx="9994429" cy="561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6" y="344171"/>
            <a:ext cx="1716306" cy="60232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13 </a:t>
            </a:r>
          </a:p>
          <a:p>
            <a:pPr marL="0" indent="0" algn="just">
              <a:buNone/>
            </a:pPr>
            <a:endParaRPr lang="en-US" sz="1800" baseline="-25000" dirty="0"/>
          </a:p>
          <a:p>
            <a:pPr marL="0" indent="0" algn="just">
              <a:buNone/>
            </a:pPr>
            <a:r>
              <a:rPr lang="en-US" sz="1800" dirty="0"/>
              <a:t>                          </a:t>
            </a:r>
            <a:endParaRPr lang="ru-RU" dirty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818968" y="388620"/>
            <a:ext cx="9996925" cy="6102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204" y="955058"/>
            <a:ext cx="9392246" cy="527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3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9" y="751768"/>
            <a:ext cx="9994429" cy="561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6" y="344171"/>
            <a:ext cx="1716306" cy="60232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13 </a:t>
            </a:r>
          </a:p>
          <a:p>
            <a:pPr marL="0" indent="0" algn="just">
              <a:buNone/>
            </a:pPr>
            <a:endParaRPr lang="en-US" sz="1800" baseline="-25000" dirty="0"/>
          </a:p>
          <a:p>
            <a:pPr marL="0" indent="0" algn="just">
              <a:buNone/>
            </a:pPr>
            <a:r>
              <a:rPr lang="en-US" sz="1800" dirty="0"/>
              <a:t>                          </a:t>
            </a:r>
            <a:endParaRPr lang="ru-RU" dirty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818968" y="388620"/>
            <a:ext cx="9996925" cy="6102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81" y="875733"/>
            <a:ext cx="9994430" cy="566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74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A26FF-DCF8-405A-AD53-AE0199480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FE7379-A222-4DE9-BF73-DADE3AA226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589280-DCB4-44FA-93DE-358C443874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232112-C4C6-4F90-A96D-9347B75F01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9357" y="251791"/>
            <a:ext cx="10704443" cy="64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85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405166-572C-4EDC-B0EF-5ED53F598C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70991" y="1630017"/>
            <a:ext cx="9475305" cy="42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92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5" y="388620"/>
            <a:ext cx="4449529" cy="596773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2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800" b="1" dirty="0"/>
              <a:t>Дано: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dirty="0"/>
              <a:t>Тело движется вдоль оси Ох.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1800" dirty="0"/>
              <a:t>_________________</a:t>
            </a:r>
          </a:p>
          <a:p>
            <a:pPr marL="0" indent="0" algn="just">
              <a:buNone/>
            </a:pPr>
            <a:r>
              <a:rPr lang="ru-RU" sz="1800" b="1" dirty="0"/>
              <a:t>Необходимо установить:</a:t>
            </a:r>
          </a:p>
          <a:p>
            <a:pPr marL="0" indent="0">
              <a:buNone/>
            </a:pPr>
            <a:r>
              <a:rPr lang="ru-RU" sz="1800" dirty="0"/>
              <a:t>соответствие</a:t>
            </a:r>
            <a:r>
              <a:rPr lang="en-US" sz="1800" dirty="0"/>
              <a:t> </a:t>
            </a:r>
            <a:r>
              <a:rPr lang="ru-RU" sz="1800" dirty="0"/>
              <a:t>между</a:t>
            </a:r>
          </a:p>
          <a:p>
            <a:pPr marL="0" indent="0">
              <a:buNone/>
            </a:pPr>
            <a:r>
              <a:rPr lang="ru-RU" sz="1800" b="1" dirty="0"/>
              <a:t>физическими величинами</a:t>
            </a:r>
            <a:r>
              <a:rPr lang="ru-RU" sz="1800" dirty="0"/>
              <a:t>:</a:t>
            </a:r>
          </a:p>
          <a:p>
            <a:pPr marL="0" indent="0">
              <a:buNone/>
            </a:pPr>
            <a:r>
              <a:rPr lang="ru-RU" sz="1800" dirty="0"/>
              <a:t>А) </a:t>
            </a:r>
            <a:r>
              <a:rPr lang="ru-RU" sz="1800" dirty="0">
                <a:solidFill>
                  <a:srgbClr val="FF0000"/>
                </a:solidFill>
              </a:rPr>
              <a:t>координата равномерно движущегося тела </a:t>
            </a:r>
            <a:r>
              <a:rPr lang="ru-RU" sz="1800" dirty="0"/>
              <a:t>в момент времени t</a:t>
            </a:r>
          </a:p>
          <a:p>
            <a:pPr marL="0" indent="0">
              <a:buNone/>
            </a:pPr>
            <a:r>
              <a:rPr lang="ru-RU" sz="1800" dirty="0"/>
              <a:t>Б) </a:t>
            </a:r>
            <a:r>
              <a:rPr lang="ru-RU" sz="1800" dirty="0">
                <a:solidFill>
                  <a:srgbClr val="00B050"/>
                </a:solidFill>
              </a:rPr>
              <a:t>проекция перемещения </a:t>
            </a:r>
            <a:r>
              <a:rPr lang="ru-RU" sz="1800" dirty="0" err="1">
                <a:solidFill>
                  <a:srgbClr val="00B050"/>
                </a:solidFill>
              </a:rPr>
              <a:t>равноускоренно</a:t>
            </a:r>
            <a:r>
              <a:rPr lang="ru-RU" sz="1800" dirty="0">
                <a:solidFill>
                  <a:srgbClr val="00B050"/>
                </a:solidFill>
              </a:rPr>
              <a:t> движущегося тела</a:t>
            </a:r>
            <a:r>
              <a:rPr lang="ru-RU" sz="1800" dirty="0"/>
              <a:t> в момент времени t и</a:t>
            </a:r>
          </a:p>
          <a:p>
            <a:pPr marL="0" indent="0">
              <a:buNone/>
            </a:pPr>
            <a:r>
              <a:rPr lang="ru-RU" sz="1800" b="1" dirty="0"/>
              <a:t>формулам</a:t>
            </a:r>
            <a:r>
              <a:rPr lang="ru-RU" sz="1800" dirty="0"/>
              <a:t>и: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1)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2)    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3)     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4)    </a:t>
            </a: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984955" y="388620"/>
            <a:ext cx="6830938" cy="61027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dirty="0"/>
              <a:t>Решение:</a:t>
            </a:r>
          </a:p>
          <a:p>
            <a:pPr marL="0" indent="0">
              <a:buNone/>
            </a:pPr>
            <a:r>
              <a:rPr lang="ru-RU" sz="1800" dirty="0"/>
              <a:t>Давайте вспомним все формулы физики из раздела кинематики.</a:t>
            </a:r>
          </a:p>
          <a:p>
            <a:pPr marL="0" indent="0">
              <a:buNone/>
            </a:pPr>
            <a:r>
              <a:rPr lang="ru-RU" sz="1800" dirty="0"/>
              <a:t>В кодификаторе ОГЭ за 2022 год представлены следующие формулы:</a:t>
            </a:r>
          </a:p>
          <a:p>
            <a:pPr marL="0" indent="0">
              <a:buNone/>
            </a:pPr>
            <a:r>
              <a:rPr lang="ru-RU" sz="1800" dirty="0"/>
              <a:t>- для равномерного прямолинейного движения</a:t>
            </a:r>
          </a:p>
          <a:p>
            <a:pPr marL="0" indent="0">
              <a:buNone/>
            </a:pPr>
            <a:r>
              <a:rPr lang="ru-RU" sz="1800" dirty="0"/>
              <a:t>Перемещение: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FF0000"/>
                </a:solidFill>
              </a:rPr>
              <a:t>Координата </a:t>
            </a:r>
            <a:r>
              <a:rPr lang="en-US" sz="1800" dirty="0">
                <a:solidFill>
                  <a:srgbClr val="FF0000"/>
                </a:solidFill>
              </a:rPr>
              <a:t>x(t):</a:t>
            </a:r>
            <a:r>
              <a:rPr lang="en-US" sz="1800" dirty="0"/>
              <a:t>  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Скорость </a:t>
            </a:r>
            <a:r>
              <a:rPr lang="en-US" sz="1800" dirty="0"/>
              <a:t>v(t):      </a:t>
            </a:r>
            <a:r>
              <a:rPr lang="en-US" sz="1800" dirty="0" err="1"/>
              <a:t>v</a:t>
            </a:r>
            <a:r>
              <a:rPr lang="en-US" sz="1800" baseline="-25000" dirty="0" err="1"/>
              <a:t>x</a:t>
            </a:r>
            <a:r>
              <a:rPr lang="en-US" sz="1800" dirty="0"/>
              <a:t>=</a:t>
            </a:r>
            <a:r>
              <a:rPr lang="en-US" sz="1800" dirty="0" err="1"/>
              <a:t>const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Ускорение</a:t>
            </a:r>
            <a:r>
              <a:rPr lang="en-US" sz="1800" dirty="0"/>
              <a:t> </a:t>
            </a:r>
            <a:r>
              <a:rPr lang="ru-RU" sz="1800" dirty="0"/>
              <a:t>отсутствует: </a:t>
            </a:r>
            <a:r>
              <a:rPr lang="en-US" sz="1800" dirty="0"/>
              <a:t>a=0</a:t>
            </a:r>
            <a:endParaRPr lang="ru-RU" sz="1800" dirty="0"/>
          </a:p>
          <a:p>
            <a:pPr>
              <a:buFontTx/>
              <a:buChar char="-"/>
            </a:pPr>
            <a:r>
              <a:rPr lang="ru-RU" sz="1800" dirty="0"/>
              <a:t>для равноускоренного прямолинейного движения</a:t>
            </a:r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ru-RU" sz="1800" dirty="0">
                <a:solidFill>
                  <a:srgbClr val="00B050"/>
                </a:solidFill>
              </a:rPr>
              <a:t>Перемещение: </a:t>
            </a:r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ru-RU" sz="1800" dirty="0"/>
              <a:t>Координата</a:t>
            </a:r>
            <a:r>
              <a:rPr lang="en-US" sz="1800" dirty="0"/>
              <a:t> x(t):</a:t>
            </a: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en-US" sz="1800" dirty="0"/>
              <a:t> </a:t>
            </a: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ru-RU" sz="1800" dirty="0"/>
              <a:t>Скорость </a:t>
            </a:r>
            <a:r>
              <a:rPr lang="en-US" sz="1800" dirty="0"/>
              <a:t>v(t):</a:t>
            </a: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ru-RU" sz="1800" dirty="0"/>
              <a:t>  </a:t>
            </a:r>
          </a:p>
          <a:p>
            <a:pPr marL="0" indent="0">
              <a:lnSpc>
                <a:spcPct val="20000"/>
              </a:lnSpc>
              <a:buNone/>
            </a:pPr>
            <a:endParaRPr lang="ru-RU" sz="1800" dirty="0"/>
          </a:p>
          <a:p>
            <a:pPr marL="0" indent="0">
              <a:lnSpc>
                <a:spcPct val="20000"/>
              </a:lnSpc>
              <a:buNone/>
            </a:pPr>
            <a:r>
              <a:rPr lang="ru-RU" sz="1800" dirty="0"/>
              <a:t>Ускорение </a:t>
            </a:r>
            <a:r>
              <a:rPr lang="en-US" sz="1800" dirty="0"/>
              <a:t>a(t)</a:t>
            </a:r>
            <a:r>
              <a:rPr lang="ru-RU" sz="1800" dirty="0"/>
              <a:t>:       </a:t>
            </a:r>
            <a:r>
              <a:rPr lang="en-US" sz="1800" dirty="0"/>
              <a:t>a(t)=</a:t>
            </a:r>
            <a:r>
              <a:rPr lang="en-US" sz="1800" dirty="0" err="1"/>
              <a:t>const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/>
              <a:t>              А        Б</a:t>
            </a:r>
          </a:p>
          <a:p>
            <a:pPr marL="0" indent="0">
              <a:buNone/>
            </a:pPr>
            <a:r>
              <a:rPr lang="ru-RU" sz="1800" dirty="0"/>
              <a:t>Ответ:  3         4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66" y="3870377"/>
            <a:ext cx="1813130" cy="7016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066" y="4571979"/>
            <a:ext cx="997059" cy="6724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066" y="5344800"/>
            <a:ext cx="1150127" cy="3262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66" y="5710238"/>
            <a:ext cx="1150127" cy="658296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7"/>
          <a:stretch>
            <a:fillRect/>
          </a:stretch>
        </p:blipFill>
        <p:spPr>
          <a:xfrm>
            <a:off x="6561418" y="1633487"/>
            <a:ext cx="1235563" cy="22609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/>
          <a:stretch>
            <a:fillRect/>
          </a:stretch>
        </p:blipFill>
        <p:spPr>
          <a:xfrm>
            <a:off x="6695018" y="1875953"/>
            <a:ext cx="1786553" cy="314786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9"/>
          <a:stretch>
            <a:fillRect/>
          </a:stretch>
        </p:blipFill>
        <p:spPr>
          <a:xfrm>
            <a:off x="6695018" y="3081172"/>
            <a:ext cx="1823567" cy="600935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0"/>
          <a:stretch>
            <a:fillRect/>
          </a:stretch>
        </p:blipFill>
        <p:spPr>
          <a:xfrm>
            <a:off x="6695018" y="3623241"/>
            <a:ext cx="2311329" cy="597937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11"/>
          <a:stretch>
            <a:fillRect/>
          </a:stretch>
        </p:blipFill>
        <p:spPr>
          <a:xfrm>
            <a:off x="6695019" y="4237549"/>
            <a:ext cx="1915582" cy="3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3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AB1E62-913F-48AE-8FB7-21338EE641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4887" y="649357"/>
            <a:ext cx="10548729" cy="591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51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0D0E2A-D012-4D15-9336-FA44786BE4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39687" y="1351723"/>
            <a:ext cx="10111409" cy="447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6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9" y="751768"/>
            <a:ext cx="9994429" cy="561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6" y="344171"/>
            <a:ext cx="1716306" cy="60232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5 </a:t>
            </a:r>
          </a:p>
          <a:p>
            <a:pPr marL="0" indent="0" algn="just">
              <a:buNone/>
            </a:pPr>
            <a:endParaRPr lang="en-US" sz="1800" baseline="-25000" dirty="0"/>
          </a:p>
          <a:p>
            <a:pPr marL="0" indent="0" algn="just">
              <a:buNone/>
            </a:pPr>
            <a:r>
              <a:rPr lang="en-US" sz="1800" dirty="0"/>
              <a:t>                          </a:t>
            </a:r>
            <a:endParaRPr lang="ru-RU" dirty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818968" y="388620"/>
            <a:ext cx="9996925" cy="6102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8" y="751768"/>
            <a:ext cx="9994429" cy="561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4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627BF9-250B-49DC-96CA-8F9173595F9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07165"/>
            <a:ext cx="11423373" cy="287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3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9" y="751768"/>
            <a:ext cx="9994429" cy="5615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25095"/>
            <a:ext cx="11967210" cy="26352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Физика ОГЭ 2022 Вариант 1 ФИПИ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27126" y="344171"/>
            <a:ext cx="1716306" cy="60232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Задача № 6 </a:t>
            </a:r>
          </a:p>
          <a:p>
            <a:pPr marL="0" indent="0" algn="just">
              <a:buNone/>
            </a:pPr>
            <a:endParaRPr lang="en-US" sz="1800" baseline="-25000" dirty="0"/>
          </a:p>
          <a:p>
            <a:pPr marL="0" indent="0" algn="just">
              <a:buNone/>
            </a:pPr>
            <a:r>
              <a:rPr lang="en-US" sz="1800" dirty="0"/>
              <a:t>                          </a:t>
            </a:r>
            <a:endParaRPr lang="ru-RU" dirty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818968" y="388620"/>
            <a:ext cx="9996925" cy="6102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5319-FD4F-4B5B-9EEF-2238C422B60D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8" y="751768"/>
            <a:ext cx="9994429" cy="561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63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EC4AF0-8CB5-4427-A8DE-C17D882846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86678" y="225288"/>
            <a:ext cx="10495721" cy="20938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F8FE3C-907D-4F5C-8F22-00235D79CBD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95130" y="2176462"/>
            <a:ext cx="10310191" cy="410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57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C23FD8-8025-4509-83F6-EC38EB2D78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60175" y="463826"/>
            <a:ext cx="10482468" cy="575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30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284</Words>
  <Application>Microsoft Office PowerPoint</Application>
  <PresentationFormat>Широкоэкранный</PresentationFormat>
  <Paragraphs>113</Paragraphs>
  <Slides>14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Физика ОГЭ 2022 Вариант 1 ФИПИ</vt:lpstr>
      <vt:lpstr>Физика ОГЭ 2022 Вариант 1 ФИПИ</vt:lpstr>
      <vt:lpstr>Презентация PowerPoint</vt:lpstr>
      <vt:lpstr>Презентация PowerPoint</vt:lpstr>
      <vt:lpstr>Физика ОГЭ 2022 Вариант 1 ФИПИ</vt:lpstr>
      <vt:lpstr>Презентация PowerPoint</vt:lpstr>
      <vt:lpstr>Физика ОГЭ 2022 Вариант 1 ФИПИ</vt:lpstr>
      <vt:lpstr>Презентация PowerPoint</vt:lpstr>
      <vt:lpstr>Презентация PowerPoint</vt:lpstr>
      <vt:lpstr>Физика ОГЭ 2022 Вариант 1 ФИПИ</vt:lpstr>
      <vt:lpstr>Физика ОГЭ 2022 Вариант 1 ФИПИ</vt:lpstr>
      <vt:lpstr>Физика ОГЭ 2022 Вариант 1 ФИПИ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Физика ОГЭ 2022</dc:title>
  <dc:creator>User</dc:creator>
  <cp:lastModifiedBy>МБОУ СОШ 11</cp:lastModifiedBy>
  <cp:revision>63</cp:revision>
  <dcterms:created xsi:type="dcterms:W3CDTF">2021-10-23T17:54:50Z</dcterms:created>
  <dcterms:modified xsi:type="dcterms:W3CDTF">2022-02-01T13:43:17Z</dcterms:modified>
</cp:coreProperties>
</file>